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906050" y="1187113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Debugging in C Language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97127" y="442092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Author: UmairSolangi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0450" y="2866750"/>
            <a:ext cx="1107300" cy="127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5200" y="2880463"/>
            <a:ext cx="1505184" cy="12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675535" y="67166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How to debug the program</a:t>
            </a:r>
            <a:endParaRPr dirty="0"/>
          </a:p>
        </p:txBody>
      </p:sp>
      <p:pic>
        <p:nvPicPr>
          <p:cNvPr id="154" name="Google Shape;154;p2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2768" y="1704903"/>
            <a:ext cx="4727274" cy="309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BF237-5014-4E07-8613-179C1FC2C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09" t="54118" r="37483" b="35518"/>
          <a:stretch/>
        </p:blipFill>
        <p:spPr>
          <a:xfrm>
            <a:off x="4853274" y="850495"/>
            <a:ext cx="1815152" cy="2797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729450" y="6393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How to debug the program</a:t>
            </a:r>
            <a:endParaRPr dirty="0"/>
          </a:p>
        </p:txBody>
      </p:sp>
      <p:pic>
        <p:nvPicPr>
          <p:cNvPr id="160" name="Google Shape;160;p23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89" y="1637131"/>
            <a:ext cx="8986566" cy="31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F9780-AC58-4D3D-B485-72B6FC4C8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09" t="54118" r="37483" b="35518"/>
          <a:stretch/>
        </p:blipFill>
        <p:spPr>
          <a:xfrm>
            <a:off x="4766506" y="767030"/>
            <a:ext cx="1815152" cy="2797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556922" y="69323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How to debug the program (Cont...)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66" name="Google Shape;166;p2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891" y="1428114"/>
            <a:ext cx="5773228" cy="409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2881" y="714914"/>
            <a:ext cx="4188124" cy="41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904"/>
              <a:buNone/>
            </a:pPr>
            <a:r>
              <a:rPr lang="en-US" sz="3044"/>
              <a:t>Index</a:t>
            </a:r>
            <a:r>
              <a:rPr lang="en-US"/>
              <a:t>: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What is debugging? 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How many types of error?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Explain the error types with example?</a:t>
            </a:r>
            <a:endParaRPr dirty="0"/>
          </a:p>
          <a:p>
            <a:pPr marL="457200" lvl="0" indent="-355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How to debug the program?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4" name="Google Shape;102;p15">
            <a:extLst>
              <a:ext uri="{FF2B5EF4-FFF2-40B4-BE49-F238E27FC236}">
                <a16:creationId xmlns:a16="http://schemas.microsoft.com/office/drawing/2014/main" id="{25910411-CB0F-4458-AE9E-14F09DCFD8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003" y="2078875"/>
            <a:ext cx="517669" cy="51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AB370-F4D6-4482-8E29-94FB4D691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31" y="2676457"/>
            <a:ext cx="670764" cy="670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5168A-406C-4845-9E43-66DF08280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224" y="2402963"/>
            <a:ext cx="729317" cy="546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C43D7-F599-4E66-891A-36806D949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274039"/>
            <a:ext cx="675973" cy="3802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7295" y="2308643"/>
            <a:ext cx="3055908" cy="18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546139" y="6393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What is debugging?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7400" y="481479"/>
            <a:ext cx="807725" cy="8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8293" y="1425155"/>
            <a:ext cx="1322717" cy="1279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 rot="5520000">
            <a:off x="7211295" y="1743830"/>
            <a:ext cx="754811" cy="873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 rot="10800000">
            <a:off x="7211294" y="4159226"/>
            <a:ext cx="754811" cy="873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5" descr="A picture containing dia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2608411"/>
            <a:ext cx="1222795" cy="1619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 rot="-5400000">
            <a:off x="1442379" y="4170009"/>
            <a:ext cx="754811" cy="873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377680" y="1700697"/>
            <a:ext cx="754811" cy="873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7985" y="4219025"/>
            <a:ext cx="1945257" cy="10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600054" y="66088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How many types of Error?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513790" y="153972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dirty="0">
                <a:solidFill>
                  <a:schemeClr val="dk2"/>
                </a:solidFill>
              </a:rPr>
              <a:t>Syntax Error</a:t>
            </a:r>
          </a:p>
          <a:p>
            <a:pPr marL="146050" indent="0">
              <a:buNone/>
            </a:pPr>
            <a:r>
              <a:rPr lang="en-US" sz="2400" dirty="0">
                <a:solidFill>
                  <a:schemeClr val="dk2"/>
                </a:solidFill>
              </a:rPr>
              <a:t>Logical Error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E944C-E78F-4ED6-93C9-A644049A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59" y="1081378"/>
            <a:ext cx="3311310" cy="24834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EB32AB-F9C7-4E0F-9F58-F0A982AB354A}"/>
              </a:ext>
            </a:extLst>
          </p:cNvPr>
          <p:cNvSpPr/>
          <p:nvPr/>
        </p:nvSpPr>
        <p:spPr>
          <a:xfrm>
            <a:off x="4084765" y="2876689"/>
            <a:ext cx="2162523" cy="24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600054" y="6824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Syntax Error: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31197" y="15073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000" dirty="0">
                <a:solidFill>
                  <a:schemeClr val="bg2"/>
                </a:solidFill>
              </a:rPr>
              <a:t>Syntax errors: Errors that occur when you violate the rules of writing C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247-E6EF-4B97-BFA5-4407010C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90" y="574404"/>
            <a:ext cx="1092941" cy="8197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653969" y="66088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Syntax Error Example:</a:t>
            </a:r>
            <a:endParaRPr/>
          </a:p>
        </p:txBody>
      </p:sp>
      <p:pic>
        <p:nvPicPr>
          <p:cNvPr id="128" name="Google Shape;128;p18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230" y="1518109"/>
            <a:ext cx="6096718" cy="31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04931" y="69323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Logical Error: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95176" y="158285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solidFill>
                  <a:schemeClr val="dk2"/>
                </a:solidFill>
              </a:rPr>
              <a:t>It is a type of runtime error that may simply produce the wrong output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E2DBA-3684-42C4-89E4-1E7090DD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80" y="641422"/>
            <a:ext cx="764224" cy="764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61799" y="69323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Logical Error Example:</a:t>
            </a:r>
            <a:endParaRPr/>
          </a:p>
        </p:txBody>
      </p:sp>
      <p:pic>
        <p:nvPicPr>
          <p:cNvPr id="140" name="Google Shape;140;p20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06" y="1927289"/>
            <a:ext cx="5794794" cy="272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2163074" y="507880"/>
            <a:ext cx="3925018" cy="9165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804931" y="69323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-US" sz="28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to debug the program?​</a:t>
            </a:r>
            <a:br>
              <a:rPr lang="en-US" sz="28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395176" y="158285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32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2400" b="1" dirty="0">
                <a:solidFill>
                  <a:schemeClr val="dk2"/>
                </a:solidFill>
              </a:rPr>
              <a:t>Identify the Error</a:t>
            </a:r>
          </a:p>
          <a:p>
            <a:pPr marL="6032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2400" b="1" dirty="0">
                <a:solidFill>
                  <a:schemeClr val="dk2"/>
                </a:solidFill>
              </a:rPr>
              <a:t>Identify the Error Location</a:t>
            </a:r>
          </a:p>
          <a:p>
            <a:pPr marL="6032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2400" b="1" dirty="0">
                <a:solidFill>
                  <a:schemeClr val="dk2"/>
                </a:solidFill>
              </a:rPr>
              <a:t>Analyze the Error</a:t>
            </a:r>
          </a:p>
          <a:p>
            <a:pPr marL="6032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2400" b="1" dirty="0">
                <a:solidFill>
                  <a:schemeClr val="dk2"/>
                </a:solidFill>
              </a:rPr>
              <a:t>Apply the Fix and Text</a:t>
            </a:r>
            <a:endParaRPr sz="2400" b="1"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F94FF-9D15-49B7-8AD7-A75D1E05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84" y="873159"/>
            <a:ext cx="1482280" cy="833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129</Words>
  <Application>Microsoft Office PowerPoint</Application>
  <PresentationFormat>On-screen Show (16:9)</PresentationFormat>
  <Paragraphs>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Arial</vt:lpstr>
      <vt:lpstr>Raleway</vt:lpstr>
      <vt:lpstr>Streamline</vt:lpstr>
      <vt:lpstr>Debugging in C Language</vt:lpstr>
      <vt:lpstr>Index:</vt:lpstr>
      <vt:lpstr>What is debugging?</vt:lpstr>
      <vt:lpstr>How many types of Error?</vt:lpstr>
      <vt:lpstr>Syntax Error:</vt:lpstr>
      <vt:lpstr>Syntax Error Example:</vt:lpstr>
      <vt:lpstr>Logical Error:</vt:lpstr>
      <vt:lpstr>Logical Error Example:</vt:lpstr>
      <vt:lpstr>How to debug the program?​ </vt:lpstr>
      <vt:lpstr>How to debug the program</vt:lpstr>
      <vt:lpstr>How to debug the program</vt:lpstr>
      <vt:lpstr>How to debug the program (Cont...)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in C Language</dc:title>
  <dc:creator>Test</dc:creator>
  <cp:lastModifiedBy>Test</cp:lastModifiedBy>
  <cp:revision>4</cp:revision>
  <dcterms:modified xsi:type="dcterms:W3CDTF">2022-01-12T06:03:21Z</dcterms:modified>
</cp:coreProperties>
</file>